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F03E-F391-48BE-9CB8-F5FDA2D90082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0DF2-5D9C-4C51-83E3-E4D5FE95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F03E-F391-48BE-9CB8-F5FDA2D90082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0DF2-5D9C-4C51-83E3-E4D5FE95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2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F03E-F391-48BE-9CB8-F5FDA2D90082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0DF2-5D9C-4C51-83E3-E4D5FE95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80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F03E-F391-48BE-9CB8-F5FDA2D90082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0DF2-5D9C-4C51-83E3-E4D5FE95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7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F03E-F391-48BE-9CB8-F5FDA2D90082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0DF2-5D9C-4C51-83E3-E4D5FE95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4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F03E-F391-48BE-9CB8-F5FDA2D90082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0DF2-5D9C-4C51-83E3-E4D5FE95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0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F03E-F391-48BE-9CB8-F5FDA2D90082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0DF2-5D9C-4C51-83E3-E4D5FE95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5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F03E-F391-48BE-9CB8-F5FDA2D90082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0DF2-5D9C-4C51-83E3-E4D5FE95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9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F03E-F391-48BE-9CB8-F5FDA2D90082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0DF2-5D9C-4C51-83E3-E4D5FE95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0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F03E-F391-48BE-9CB8-F5FDA2D90082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0DF2-5D9C-4C51-83E3-E4D5FE95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0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F03E-F391-48BE-9CB8-F5FDA2D90082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0DF2-5D9C-4C51-83E3-E4D5FE95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3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DF03E-F391-48BE-9CB8-F5FDA2D90082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00DF2-5D9C-4C51-83E3-E4D5FE95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934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0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303"/>
    </mc:Choice>
    <mc:Fallback>
      <p:transition spd="slow" advClick="0" advTm="13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8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669"/>
    </mc:Choice>
    <mc:Fallback>
      <p:transition spd="slow" advClick="0" advTm="4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36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3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11"/>
    </mc:Choice>
    <mc:Fallback>
      <p:transition spd="slow" advClick="0" advTm="2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9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12"/>
    </mc:Choice>
    <mc:Fallback>
      <p:transition spd="slow" advClick="0" advTm="2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1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970"/>
    </mc:Choice>
    <mc:Fallback>
      <p:transition spd="slow" advClick="0" advTm="19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12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577"/>
    </mc:Choice>
    <mc:Fallback>
      <p:transition spd="slow" advClick="0" advTm="19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995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0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79"/>
    </mc:Choice>
    <mc:Fallback>
      <p:transition spd="slow" advTm="31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1481"/>
            <a:ext cx="12303095" cy="69609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1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970"/>
    </mc:Choice>
    <mc:Fallback>
      <p:transition spd="slow" advClick="0" advTm="8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596"/>
            <a:ext cx="12189882" cy="685680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20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894"/>
    </mc:Choice>
    <mc:Fallback>
      <p:transition spd="slow" advClick="0" advTm="9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9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616"/>
    </mc:Choice>
    <mc:Fallback>
      <p:transition spd="slow" advClick="0" advTm="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7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81"/>
    </mc:Choice>
    <mc:Fallback>
      <p:transition spd="slow" advClick="0" advTm="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795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6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897"/>
    </mc:Choice>
    <mc:Fallback>
      <p:transition spd="slow" advClick="0" advTm="5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24458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3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9014"/>
    </mc:Choice>
    <mc:Fallback>
      <p:transition spd="slow" advClick="0" advTm="139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88" y="0"/>
            <a:ext cx="12282487" cy="68643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3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503"/>
    </mc:Choice>
    <mc:Fallback>
      <p:transition spd="slow" advClick="0" advTm="2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091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3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95"/>
    </mc:Choice>
    <mc:Fallback>
      <p:transition spd="slow" advClick="0" advTm="2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75"/>
            <a:ext cx="12192000" cy="68223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385"/>
    </mc:Choice>
    <mc:Fallback>
      <p:transition spd="slow" advClick="0" advTm="11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23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5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926"/>
    </mc:Choice>
    <mc:Fallback>
      <p:transition spd="slow" advClick="0" advTm="44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2035"/>
          <a:stretch/>
        </p:blipFill>
        <p:spPr>
          <a:xfrm>
            <a:off x="0" y="1"/>
            <a:ext cx="12192000" cy="67563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6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152"/>
    </mc:Choice>
    <mc:Fallback>
      <p:transition spd="slow" advClick="0" advTm="21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605"/>
          <a:stretch/>
        </p:blipFill>
        <p:spPr>
          <a:xfrm>
            <a:off x="-88900" y="0"/>
            <a:ext cx="12280900" cy="688776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7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451"/>
    </mc:Choice>
    <mc:Fallback>
      <p:transition spd="slow" advClick="0" advTm="9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0</Words>
  <Application>Microsoft Office PowerPoint</Application>
  <PresentationFormat>Widescreen</PresentationFormat>
  <Paragraphs>0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Turner</dc:creator>
  <cp:lastModifiedBy>Angela Smith</cp:lastModifiedBy>
  <cp:revision>5</cp:revision>
  <dcterms:created xsi:type="dcterms:W3CDTF">2017-07-25T19:21:16Z</dcterms:created>
  <dcterms:modified xsi:type="dcterms:W3CDTF">2017-07-31T00:10:09Z</dcterms:modified>
</cp:coreProperties>
</file>