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66" r:id="rId3"/>
    <p:sldId id="265" r:id="rId4"/>
    <p:sldId id="264" r:id="rId5"/>
    <p:sldId id="258" r:id="rId6"/>
    <p:sldId id="261" r:id="rId7"/>
    <p:sldId id="256" r:id="rId8"/>
    <p:sldId id="262" r:id="rId9"/>
    <p:sldId id="260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48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836AC-FBFA-3146-A674-1A25F6C5E55A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B0844-1478-C249-9BC9-9A18A57A8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8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0844-1478-C249-9BC9-9A18A57A8F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87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0844-1478-C249-9BC9-9A18A57A8F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8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0844-1478-C249-9BC9-9A18A57A8F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87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0844-1478-C249-9BC9-9A18A57A8F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8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0844-1478-C249-9BC9-9A18A57A8F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87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0844-1478-C249-9BC9-9A18A57A8F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87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0844-1478-C249-9BC9-9A18A57A8F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87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0844-1478-C249-9BC9-9A18A57A8F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87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0844-1478-C249-9BC9-9A18A57A8F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87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0844-1478-C249-9BC9-9A18A57A8F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8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6185-C091-754C-BA89-8B6F756AC043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5F1E-C2F8-474D-8F9F-346547BB3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1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6185-C091-754C-BA89-8B6F756AC043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5F1E-C2F8-474D-8F9F-346547BB3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7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6185-C091-754C-BA89-8B6F756AC043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5F1E-C2F8-474D-8F9F-346547BB3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6185-C091-754C-BA89-8B6F756AC043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5F1E-C2F8-474D-8F9F-346547BB3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7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6185-C091-754C-BA89-8B6F756AC043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5F1E-C2F8-474D-8F9F-346547BB3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9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6185-C091-754C-BA89-8B6F756AC043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5F1E-C2F8-474D-8F9F-346547BB3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8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6185-C091-754C-BA89-8B6F756AC043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5F1E-C2F8-474D-8F9F-346547BB3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6185-C091-754C-BA89-8B6F756AC043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5F1E-C2F8-474D-8F9F-346547BB3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8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6185-C091-754C-BA89-8B6F756AC043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5F1E-C2F8-474D-8F9F-346547BB3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4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6185-C091-754C-BA89-8B6F756AC043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5F1E-C2F8-474D-8F9F-346547BB3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4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6185-C091-754C-BA89-8B6F756AC043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5F1E-C2F8-474D-8F9F-346547BB3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4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96185-C091-754C-BA89-8B6F756AC043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5F1E-C2F8-474D-8F9F-346547BB3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3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ixabay.com/en/sun-smile-cartoon-smiling-rays-7083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flickr.com/photos/bycp/571764291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penclipart.org/detail/2443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zoomgraf.blogspot.com/2012/12/snowmans-munecos-para-nievechristmas2d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ath.stackexchange.com/questions/1273151/circle-and-heart-homeomorphic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freeimageslive.co.uk/free_stock_image/rainbow-heart-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ailyclipart.net/clipart/category/flower-clip-art/page/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990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KG Miss Kindy Bubble"/>
                <a:cs typeface="KG Miss Kindy Bubble"/>
              </a:rPr>
              <a:t>August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951306"/>
              </p:ext>
            </p:extLst>
          </p:nvPr>
        </p:nvGraphicFramePr>
        <p:xfrm>
          <a:off x="395861" y="1163494"/>
          <a:ext cx="8412070" cy="5361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43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KG Blank Space Solid"/>
                          <a:cs typeface="KG Blank Space Solid"/>
                        </a:rPr>
                        <a:t>Monday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Tuesday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Wednesday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Thursday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Friday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</a:t>
                      </a:r>
                    </a:p>
                    <a:p>
                      <a:pPr algn="l"/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pPr algn="l"/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2</a:t>
                      </a:r>
                    </a:p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5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3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6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7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8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9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12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13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14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15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16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19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20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21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22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23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26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27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28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29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KG Blank Space Solid"/>
                          <a:cs typeface="KG Blank Space Solid"/>
                        </a:rPr>
                        <a:t>30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sz="1800" dirty="0">
                          <a:latin typeface="KG Blank Space Solid"/>
                          <a:cs typeface="KG Blank Space Solid"/>
                        </a:rPr>
                        <a:t>     Day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Picture 14" descr="BTS ba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605">
            <a:off x="164942" y="1248209"/>
            <a:ext cx="5162700" cy="172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9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64956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HelloPopcorn"/>
                <a:cs typeface="HelloPopcorn"/>
              </a:rPr>
              <a:t>May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258306"/>
              </p:ext>
            </p:extLst>
          </p:nvPr>
        </p:nvGraphicFramePr>
        <p:xfrm>
          <a:off x="395861" y="1163494"/>
          <a:ext cx="8412070" cy="5417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43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KG Blank Space Solid"/>
                          <a:cs typeface="KG Blank Space Solid"/>
                        </a:rPr>
                        <a:t>Monday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Tuesday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Wednesday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Thursday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Friday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pPr algn="ctr"/>
                      <a:endParaRPr lang="en-US" sz="6000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</a:t>
                      </a:r>
                    </a:p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4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5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4</a:t>
                      </a:r>
                    </a:p>
                    <a:p>
                      <a:pPr algn="l"/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6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7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8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11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12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13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14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15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18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19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20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25</a:t>
                      </a:r>
                    </a:p>
                    <a:p>
                      <a:pPr algn="l"/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B3E9646-8006-4587-8A68-2828F8656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09040" y="0"/>
            <a:ext cx="1493520" cy="10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8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990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HelloBeYouFill"/>
                <a:cs typeface="HelloBeYouFill"/>
              </a:rPr>
              <a:t>September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271772"/>
              </p:ext>
            </p:extLst>
          </p:nvPr>
        </p:nvGraphicFramePr>
        <p:xfrm>
          <a:off x="395861" y="1163494"/>
          <a:ext cx="8412070" cy="5275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43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KG Blank Space Solid"/>
                          <a:cs typeface="KG Blank Space Solid"/>
                        </a:rPr>
                        <a:t>Monday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Tuesday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Wednesday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Thursday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Friday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</a:t>
                      </a:r>
                    </a:p>
                    <a:p>
                      <a:r>
                        <a:rPr lang="en-US" sz="800" dirty="0">
                          <a:latin typeface="KG Blank Space Solid"/>
                          <a:cs typeface="KG Blank Space Solid"/>
                        </a:rPr>
                        <a:t> </a:t>
                      </a:r>
                    </a:p>
                    <a:p>
                      <a:r>
                        <a:rPr lang="en-US" sz="1600" dirty="0">
                          <a:latin typeface="KG Blank Space Solid"/>
                          <a:cs typeface="KG Blank Space Solid"/>
                        </a:rPr>
                        <a:t>    </a:t>
                      </a:r>
                      <a:r>
                        <a:rPr lang="en-US" sz="1600" u="sng" dirty="0">
                          <a:latin typeface="KG Blank Space Solid"/>
                          <a:cs typeface="KG Blank Space Solid"/>
                        </a:rPr>
                        <a:t>No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3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4</a:t>
                      </a:r>
                    </a:p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5</a:t>
                      </a:r>
                    </a:p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6</a:t>
                      </a:r>
                    </a:p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9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10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11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12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13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16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17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18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19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20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23</a:t>
                      </a:r>
                    </a:p>
                    <a:p>
                      <a:r>
                        <a:rPr lang="en-US" u="none" dirty="0">
                          <a:latin typeface="KG Blank Space Solid"/>
                          <a:cs typeface="KG Blank Space Solid"/>
                        </a:rPr>
                        <a:t>                    </a:t>
                      </a:r>
                      <a:r>
                        <a:rPr lang="en-US" u="sng" dirty="0">
                          <a:latin typeface="KG Blank Space Solid"/>
                          <a:cs typeface="KG Blank Space Solid"/>
                        </a:rPr>
                        <a:t>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24</a:t>
                      </a:r>
                    </a:p>
                    <a:p>
                      <a:r>
                        <a:rPr lang="en-US" u="sng" dirty="0">
                          <a:latin typeface="KG Blank Space Solid"/>
                          <a:cs typeface="KG Blank Space Solid"/>
                        </a:rPr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30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HelloPhonicDoodles"/>
                        <a:cs typeface="HelloPhonicDoodle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FFDB5D5-C876-4596-8A5F-7D58BAFF2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13599" y="32990"/>
            <a:ext cx="822960" cy="991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737FE3-091B-47E9-ACB7-9BF2858E795A}"/>
              </a:ext>
            </a:extLst>
          </p:cNvPr>
          <p:cNvSpPr txBox="1"/>
          <p:nvPr/>
        </p:nvSpPr>
        <p:spPr>
          <a:xfrm>
            <a:off x="8036559" y="7336965"/>
            <a:ext cx="4458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2925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990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HelloPumpkin"/>
                <a:cs typeface="HelloPumpkin"/>
              </a:rPr>
              <a:t>October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221205"/>
              </p:ext>
            </p:extLst>
          </p:nvPr>
        </p:nvGraphicFramePr>
        <p:xfrm>
          <a:off x="395861" y="1163494"/>
          <a:ext cx="8412070" cy="5275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43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KG Blank Space Solid"/>
                          <a:cs typeface="KG Blank Space Solid"/>
                        </a:rPr>
                        <a:t>Monday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Tuesday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Wednesday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Thursday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Friday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3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4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7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8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9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10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11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14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15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16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17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18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21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22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23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24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25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28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29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30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31</a:t>
                      </a:r>
                    </a:p>
                    <a:p>
                      <a:pPr algn="l"/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pPr algn="l"/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6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HelloPhonicDoodles"/>
                        <a:cs typeface="HelloPhonicDoodle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2873" y="6439181"/>
            <a:ext cx="262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MissSnydersClassroom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 descr="Lt Oran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1" y="1601538"/>
            <a:ext cx="1022644" cy="1363525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89" y="5522765"/>
            <a:ext cx="733636" cy="91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3276" y="32990"/>
            <a:ext cx="8500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HelloBigDeal"/>
                <a:cs typeface="HelloBigDeal"/>
              </a:rPr>
              <a:t>November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518490"/>
              </p:ext>
            </p:extLst>
          </p:nvPr>
        </p:nvGraphicFramePr>
        <p:xfrm>
          <a:off x="395861" y="1163494"/>
          <a:ext cx="8412070" cy="5275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43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KG Blank Space Solid"/>
                          <a:cs typeface="KG Blank Space Solid"/>
                        </a:rPr>
                        <a:t>Monday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Tuesday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Wednesday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Thursday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Friday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</a:t>
                      </a:r>
                    </a:p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4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5</a:t>
                      </a: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</a:t>
                      </a:r>
                      <a:r>
                        <a:rPr lang="en-US" u="sng" dirty="0">
                          <a:latin typeface="KG Blank Space Solid"/>
                          <a:cs typeface="KG Blank Space Solid"/>
                        </a:rPr>
                        <a:t>No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6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7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8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11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pPr algn="l"/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12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13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14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15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18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19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20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21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22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25</a:t>
                      </a:r>
                    </a:p>
                    <a:p>
                      <a:r>
                        <a:rPr lang="en-US" u="none" dirty="0">
                          <a:latin typeface="KG Blank Space Solid"/>
                          <a:cs typeface="KG Blank Space Solid"/>
                        </a:rPr>
                        <a:t>      </a:t>
                      </a:r>
                      <a:r>
                        <a:rPr lang="en-US" u="sng" dirty="0">
                          <a:latin typeface="KG Blank Space Solid"/>
                          <a:cs typeface="KG Blank Space Solid"/>
                        </a:rPr>
                        <a:t>No School</a:t>
                      </a:r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28</a:t>
                      </a:r>
                    </a:p>
                    <a:p>
                      <a:pPr algn="ctr"/>
                      <a:r>
                        <a:rPr lang="en-US" sz="1600" dirty="0">
                          <a:latin typeface="KG Blank Space Solid"/>
                          <a:cs typeface="KG Blank Space Solid"/>
                        </a:rPr>
                        <a:t>Thanksgiving</a:t>
                      </a:r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KG Blank Space Solid"/>
                          <a:cs typeface="KG Blank Space Solid"/>
                        </a:rPr>
                        <a:t>29</a:t>
                      </a:r>
                    </a:p>
                    <a:p>
                      <a:pPr algn="ctr"/>
                      <a:endParaRPr lang="en-US" sz="1800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7" descr="Turkey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90" y="138999"/>
            <a:ext cx="818548" cy="98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7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184018"/>
              </p:ext>
            </p:extLst>
          </p:nvPr>
        </p:nvGraphicFramePr>
        <p:xfrm>
          <a:off x="395861" y="1163494"/>
          <a:ext cx="8412070" cy="5275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43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KG Blank Space Solid"/>
                          <a:cs typeface="KG Blank Space Solid"/>
                        </a:rPr>
                        <a:t>Monday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Tuesday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Wednesday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Thursday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Friday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3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4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5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6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9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10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11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12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 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13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  Day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16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17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18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19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20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24</a:t>
                      </a:r>
                    </a:p>
                    <a:p>
                      <a:pPr algn="ctr"/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25</a:t>
                      </a:r>
                    </a:p>
                    <a:p>
                      <a:pPr algn="ctr"/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26</a:t>
                      </a:r>
                    </a:p>
                    <a:p>
                      <a:pPr algn="ctr"/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27</a:t>
                      </a:r>
                    </a:p>
                    <a:p>
                      <a:pPr algn="ctr"/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31</a:t>
                      </a:r>
                    </a:p>
                    <a:p>
                      <a:pPr algn="ctr"/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HelloSnowball"/>
                <a:cs typeface="HelloSnowball"/>
              </a:rPr>
              <a:t>December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C2DEEB-695E-4B77-B056-C600D03B2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4937" y="108573"/>
            <a:ext cx="1011406" cy="10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45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747408"/>
              </p:ext>
            </p:extLst>
          </p:nvPr>
        </p:nvGraphicFramePr>
        <p:xfrm>
          <a:off x="395861" y="1163494"/>
          <a:ext cx="8412070" cy="5171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07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KG Blank Space Solid"/>
                          <a:cs typeface="KG Blank Space Solid"/>
                        </a:rPr>
                        <a:t>Monday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Tuesday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Wednesday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Thursday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Friday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</a:t>
                      </a:r>
                    </a:p>
                    <a:p>
                      <a:pPr algn="ctr"/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6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7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8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9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10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13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14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15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16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17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20</a:t>
                      </a: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</a:t>
                      </a:r>
                      <a:r>
                        <a:rPr lang="en-US" u="sng" dirty="0">
                          <a:latin typeface="KG Blank Space Solid"/>
                          <a:cs typeface="KG Blank Space Solid"/>
                        </a:rPr>
                        <a:t>No School</a:t>
                      </a:r>
                    </a:p>
                    <a:p>
                      <a:pPr algn="ctr"/>
                      <a:endParaRPr lang="en-US" sz="1600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21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22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23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24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27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28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29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30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31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HelloFireworks"/>
                <a:cs typeface="HelloFireworks"/>
              </a:rPr>
              <a:t>January</a:t>
            </a:r>
            <a:endParaRPr lang="en-US" sz="7200" dirty="0">
              <a:latin typeface="HelloFireworks"/>
              <a:cs typeface="HelloFirework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31AE60-1BD1-48AB-8F3C-872891769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53795" y="79726"/>
            <a:ext cx="1122045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2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990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KG I And Love And You"/>
                <a:cs typeface="KG I And Love And You"/>
              </a:rPr>
              <a:t>February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669927"/>
              </p:ext>
            </p:extLst>
          </p:nvPr>
        </p:nvGraphicFramePr>
        <p:xfrm>
          <a:off x="395861" y="1397002"/>
          <a:ext cx="8412070" cy="50421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24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KG Blank Space Solid"/>
                          <a:cs typeface="KG Blank Space Solid"/>
                        </a:rPr>
                        <a:t>Monday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Tuesday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Wednesday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Thursday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Friday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734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3</a:t>
                      </a:r>
                    </a:p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4</a:t>
                      </a:r>
                    </a:p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5</a:t>
                      </a:r>
                    </a:p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6</a:t>
                      </a:r>
                    </a:p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7</a:t>
                      </a:r>
                    </a:p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5734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10</a:t>
                      </a:r>
                    </a:p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11</a:t>
                      </a:r>
                    </a:p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12</a:t>
                      </a:r>
                    </a:p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13</a:t>
                      </a:r>
                    </a:p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14</a:t>
                      </a:r>
                    </a:p>
                    <a:p>
                      <a:pPr algn="l"/>
                      <a:endParaRPr lang="en-US" dirty="0">
                        <a:latin typeface="KG Blank Space Solid"/>
                        <a:cs typeface="KG Blank Space Solid"/>
                      </a:endParaRPr>
                    </a:p>
                    <a:p>
                      <a:pPr algn="l"/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5734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17</a:t>
                      </a:r>
                    </a:p>
                    <a:p>
                      <a:pPr algn="ctr"/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734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24</a:t>
                      </a:r>
                    </a:p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25</a:t>
                      </a:r>
                    </a:p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26</a:t>
                      </a:r>
                    </a:p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27</a:t>
                      </a:r>
                    </a:p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28</a:t>
                      </a:r>
                    </a:p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596E6CD-9F11-460C-BAEE-6819B7D57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3440" y="407611"/>
            <a:ext cx="762181" cy="706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33ABBF-E688-4A8C-8D9D-911725ACBB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32320" y="141141"/>
            <a:ext cx="1158240" cy="11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3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990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HelloSip"/>
                <a:cs typeface="HelloSip"/>
              </a:rPr>
              <a:t>March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005488"/>
              </p:ext>
            </p:extLst>
          </p:nvPr>
        </p:nvGraphicFramePr>
        <p:xfrm>
          <a:off x="395861" y="1397002"/>
          <a:ext cx="8412070" cy="50421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24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KG Blank Space Solid"/>
                          <a:cs typeface="KG Blank Space Solid"/>
                        </a:rPr>
                        <a:t>Monday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Tuesday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Wednesday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Thursday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Friday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734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3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4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5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6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5734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9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10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11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12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13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5734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16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17 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18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19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20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734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23</a:t>
                      </a: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Day 2           30</a:t>
                      </a:r>
                      <a:r>
                        <a:rPr lang="en-US" baseline="30000" dirty="0">
                          <a:latin typeface="KG Blank Space Solid"/>
                          <a:cs typeface="KG Blank Space Solid"/>
                        </a:rPr>
                        <a:t>th</a:t>
                      </a:r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</a:t>
                      </a: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     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24</a:t>
                      </a: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Day 3            31</a:t>
                      </a:r>
                      <a:r>
                        <a:rPr lang="en-US" baseline="30000" dirty="0">
                          <a:latin typeface="KG Blank Space Solid"/>
                          <a:cs typeface="KG Blank Space Solid"/>
                        </a:rPr>
                        <a:t>st</a:t>
                      </a:r>
                    </a:p>
                    <a:p>
                      <a:r>
                        <a:rPr lang="en-US" baseline="30000" dirty="0">
                          <a:latin typeface="KG Blank Space Solid"/>
                          <a:cs typeface="KG Blank Space Solid"/>
                        </a:rPr>
                        <a:t>  </a:t>
                      </a:r>
                      <a:r>
                        <a:rPr lang="en-US" sz="1800" dirty="0">
                          <a:latin typeface="KG Blank Space Solid"/>
                          <a:cs typeface="KG Blank Space Solid"/>
                        </a:rPr>
                        <a:t>               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25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26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27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395861" y="5328043"/>
            <a:ext cx="1682415" cy="1111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078276" y="5328044"/>
            <a:ext cx="1682415" cy="1111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tPats Rainb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90" y="32990"/>
            <a:ext cx="1083666" cy="1317163"/>
          </a:xfrm>
          <a:prstGeom prst="rect">
            <a:avLst/>
          </a:prstGeom>
        </p:spPr>
      </p:pic>
      <p:pic>
        <p:nvPicPr>
          <p:cNvPr id="12" name="Picture 11" descr="StPats Clover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56" y="49699"/>
            <a:ext cx="1300454" cy="13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77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64956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HelloBragTags"/>
                <a:cs typeface="HelloBragTags"/>
              </a:rPr>
              <a:t>April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849161"/>
              </p:ext>
            </p:extLst>
          </p:nvPr>
        </p:nvGraphicFramePr>
        <p:xfrm>
          <a:off x="395861" y="1163494"/>
          <a:ext cx="8412070" cy="5331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43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KG Blank Space Solid"/>
                          <a:cs typeface="KG Blank Space Solid"/>
                        </a:rPr>
                        <a:t>Monday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Tuesday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Wednesday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Thursday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KG Blank Space Solid"/>
                          <a:cs typeface="KG Blank Space Solid"/>
                        </a:rPr>
                        <a:t>Friday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pPr algn="ctr"/>
                      <a:endParaRPr lang="en-US" sz="6000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</a:t>
                      </a:r>
                    </a:p>
                    <a:p>
                      <a:pPr algn="l"/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pPr algn="l"/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3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 Day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6</a:t>
                      </a: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Spring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13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14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15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16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17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20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21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22</a:t>
                      </a:r>
                    </a:p>
                    <a:p>
                      <a:pPr algn="l"/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pPr algn="l"/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23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24</a:t>
                      </a:r>
                    </a:p>
                    <a:p>
                      <a:pPr algn="l"/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pPr algn="l"/>
                      <a:r>
                        <a:rPr lang="en-US" sz="1700" dirty="0">
                          <a:latin typeface="KG Blank Space Solid"/>
                          <a:cs typeface="KG Blank Space Solid"/>
                        </a:rPr>
                        <a:t>      </a:t>
                      </a:r>
                      <a:r>
                        <a:rPr lang="en-US" sz="1800" dirty="0">
                          <a:latin typeface="KG Blank Space Solid"/>
                          <a:cs typeface="KG Blank Space Solid"/>
                        </a:rPr>
                        <a:t>Day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273"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27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28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29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30</a:t>
                      </a:r>
                    </a:p>
                    <a:p>
                      <a:endParaRPr lang="en-US" sz="800" dirty="0">
                        <a:latin typeface="KG Blank Space Solid"/>
                        <a:cs typeface="KG Blank Space Solid"/>
                      </a:endParaRPr>
                    </a:p>
                    <a:p>
                      <a:r>
                        <a:rPr lang="en-US" dirty="0">
                          <a:latin typeface="KG Blank Space Solid"/>
                          <a:cs typeface="KG Blank Space Solid"/>
                        </a:rPr>
                        <a:t>        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KG Blank Space Solid"/>
                        <a:cs typeface="KG Blank Space Soli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2EE607B-4E3C-4CC8-9544-97F719E85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1742" y="152400"/>
            <a:ext cx="1005658" cy="908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8D8D88-9152-49E0-AE8E-7FCA2111F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86600" y="118308"/>
            <a:ext cx="1005658" cy="9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73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839</Words>
  <Application>Microsoft Office PowerPoint</Application>
  <PresentationFormat>On-screen Show (4:3)</PresentationFormat>
  <Paragraphs>646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Calibri</vt:lpstr>
      <vt:lpstr>HelloBeYouFill</vt:lpstr>
      <vt:lpstr>HelloBigDeal</vt:lpstr>
      <vt:lpstr>HelloBragTags</vt:lpstr>
      <vt:lpstr>HelloFireworks</vt:lpstr>
      <vt:lpstr>HelloPhonicDoodles</vt:lpstr>
      <vt:lpstr>HelloPopcorn</vt:lpstr>
      <vt:lpstr>HelloPumpkin</vt:lpstr>
      <vt:lpstr>HelloSip</vt:lpstr>
      <vt:lpstr>HelloSnowball</vt:lpstr>
      <vt:lpstr>KG Blank Space Solid</vt:lpstr>
      <vt:lpstr>KG I And Love And You</vt:lpstr>
      <vt:lpstr>KG Miss Kindy Bubble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Stacie Snyder</dc:creator>
  <cp:lastModifiedBy>Christy Somerville</cp:lastModifiedBy>
  <cp:revision>24</cp:revision>
  <dcterms:created xsi:type="dcterms:W3CDTF">2019-06-06T15:01:14Z</dcterms:created>
  <dcterms:modified xsi:type="dcterms:W3CDTF">2019-07-20T23:21:12Z</dcterms:modified>
</cp:coreProperties>
</file>